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00" r:id="rId4"/>
    <p:sldId id="301" r:id="rId5"/>
    <p:sldId id="257" r:id="rId6"/>
    <p:sldId id="258" r:id="rId7"/>
    <p:sldId id="265" r:id="rId8"/>
    <p:sldId id="266" r:id="rId9"/>
    <p:sldId id="267" r:id="rId10"/>
    <p:sldId id="268" r:id="rId11"/>
    <p:sldId id="269" r:id="rId12"/>
    <p:sldId id="260" r:id="rId13"/>
    <p:sldId id="270" r:id="rId14"/>
    <p:sldId id="271" r:id="rId15"/>
    <p:sldId id="272" r:id="rId16"/>
    <p:sldId id="273" r:id="rId17"/>
    <p:sldId id="274" r:id="rId18"/>
    <p:sldId id="298" r:id="rId19"/>
    <p:sldId id="299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287" r:id="rId47"/>
    <p:sldId id="288" r:id="rId48"/>
    <p:sldId id="289" r:id="rId49"/>
    <p:sldId id="290" r:id="rId50"/>
    <p:sldId id="305" r:id="rId51"/>
    <p:sldId id="302" r:id="rId52"/>
    <p:sldId id="303" r:id="rId53"/>
    <p:sldId id="306" r:id="rId54"/>
    <p:sldId id="312" r:id="rId55"/>
    <p:sldId id="307" r:id="rId56"/>
    <p:sldId id="308" r:id="rId57"/>
    <p:sldId id="309" r:id="rId58"/>
    <p:sldId id="310" r:id="rId59"/>
    <p:sldId id="311" r:id="rId60"/>
    <p:sldId id="297" r:id="rId61"/>
    <p:sldId id="261" r:id="rId62"/>
    <p:sldId id="262" r:id="rId63"/>
    <p:sldId id="263" r:id="rId64"/>
    <p:sldId id="264" r:id="rId6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711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083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88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68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550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660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2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70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693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66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87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DBAA0-2260-4E3F-ABEE-BAF8AEBB0A68}" type="datetimeFigureOut">
              <a:rPr lang="zh-TW" altLang="en-US" smtClean="0"/>
              <a:t>2017/6/5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86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ce.gmu.edu/sites/ece/files/student-resource/9893/xilinx-vivado-installation-and-configuration-instructions.pdf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Vivado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61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06662"/>
            <a:ext cx="5057521" cy="4351338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946" y="2506662"/>
            <a:ext cx="5759054" cy="412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5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17" y="556852"/>
            <a:ext cx="6642965" cy="588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9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4-1. LED</a:t>
            </a:r>
            <a:r>
              <a:rPr lang="zh-TW" altLang="en-US" dirty="0" smtClean="0"/>
              <a:t>點亮</a:t>
            </a:r>
            <a:endParaRPr lang="en-US" altLang="zh-TW" dirty="0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689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1" y="351079"/>
            <a:ext cx="10393219" cy="62483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8218" y="1487055"/>
            <a:ext cx="942109" cy="7296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922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58001" y="5563518"/>
            <a:ext cx="718211" cy="26674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634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91080" y="1828799"/>
            <a:ext cx="6243457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089394" y="1603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065205" y="51813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148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41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24921" y="4094019"/>
            <a:ext cx="1050497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816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0" y="2405062"/>
            <a:ext cx="3009900" cy="20478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78013" y="3428999"/>
            <a:ext cx="468606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095999" y="4061690"/>
            <a:ext cx="68349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076327" y="30596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695776" y="39492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655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50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Schdule</a:t>
            </a:r>
            <a:r>
              <a:rPr lang="en-US" altLang="zh-TW" dirty="0" smtClean="0"/>
              <a:t> 5</a:t>
            </a:r>
            <a:r>
              <a:rPr lang="zh-TW" altLang="en-US" dirty="0" smtClean="0"/>
              <a:t>周進度安排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1. </a:t>
            </a:r>
            <a:r>
              <a:rPr lang="en-US" altLang="zh-TW" dirty="0" err="1" smtClean="0"/>
              <a:t>Xillinx</a:t>
            </a:r>
            <a:r>
              <a:rPr lang="en-US" altLang="zh-TW" dirty="0" smtClean="0"/>
              <a:t> </a:t>
            </a:r>
            <a:r>
              <a:rPr lang="zh-TW" altLang="en-US" dirty="0" smtClean="0"/>
              <a:t>申請帳號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安裝</a:t>
            </a:r>
            <a:r>
              <a:rPr lang="en-US" altLang="zh-TW" dirty="0" err="1" smtClean="0"/>
              <a:t>vivado</a:t>
            </a:r>
            <a:endParaRPr lang="en-US" altLang="zh-TW" dirty="0" smtClean="0"/>
          </a:p>
          <a:p>
            <a:r>
              <a:rPr lang="en-US" altLang="zh-TW" dirty="0" smtClean="0"/>
              <a:t>3. Obtain License</a:t>
            </a:r>
          </a:p>
          <a:p>
            <a:r>
              <a:rPr lang="en-US" altLang="zh-TW" dirty="0" smtClean="0"/>
              <a:t>4.Windows </a:t>
            </a:r>
            <a:r>
              <a:rPr lang="zh-TW" altLang="en-US" dirty="0" smtClean="0"/>
              <a:t>完成</a:t>
            </a:r>
            <a:r>
              <a:rPr lang="en-US" altLang="zh-TW" dirty="0" smtClean="0"/>
              <a:t>1234</a:t>
            </a:r>
            <a:r>
              <a:rPr lang="zh-TW" altLang="en-US" dirty="0" smtClean="0"/>
              <a:t>章</a:t>
            </a:r>
            <a:endParaRPr lang="en-US" altLang="zh-TW" dirty="0" smtClean="0"/>
          </a:p>
          <a:p>
            <a:r>
              <a:rPr lang="en-US" altLang="zh-TW" dirty="0" smtClean="0"/>
              <a:t>5.linux</a:t>
            </a:r>
            <a:r>
              <a:rPr lang="zh-TW" altLang="en-US" dirty="0" smtClean="0"/>
              <a:t> 完成第五章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第一周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1,2,3</a:t>
            </a:r>
          </a:p>
          <a:p>
            <a:r>
              <a:rPr lang="zh-TW" altLang="en-US" dirty="0" smtClean="0"/>
              <a:t>第二周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4-1,4-2</a:t>
            </a:r>
          </a:p>
          <a:p>
            <a:r>
              <a:rPr lang="zh-TW" altLang="en-US" dirty="0" smtClean="0"/>
              <a:t>第三周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4-3,4-4</a:t>
            </a:r>
          </a:p>
          <a:p>
            <a:r>
              <a:rPr lang="zh-TW" altLang="en-US" dirty="0" smtClean="0"/>
              <a:t>第四五周 </a:t>
            </a:r>
            <a:r>
              <a:rPr lang="en-US" altLang="zh-TW" dirty="0" smtClean="0"/>
              <a:t>:</a:t>
            </a:r>
            <a:r>
              <a:rPr lang="zh-TW" altLang="en-US" dirty="0" smtClean="0"/>
              <a:t> 進度延遲 和 </a:t>
            </a:r>
            <a:r>
              <a:rPr lang="en-US" altLang="zh-TW" dirty="0" smtClean="0"/>
              <a:t>5.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0008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998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655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534578" y="183614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7462" y="3819180"/>
            <a:ext cx="7077075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235286" y="1466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55776" y="3449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065205" y="51813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35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27248" y="5569137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090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2905125"/>
            <a:ext cx="59245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65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295400"/>
            <a:ext cx="5962650" cy="4267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232047" y="5181210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475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3" y="0"/>
            <a:ext cx="11307618" cy="67980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0447" y="1828801"/>
            <a:ext cx="930426" cy="21243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479" y="2336801"/>
            <a:ext cx="3345735" cy="194775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440873" y="17273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537201" y="39152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38887" y="3993669"/>
            <a:ext cx="645040" cy="19040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10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186" y="1791710"/>
            <a:ext cx="2476500" cy="29051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22186" y="2142836"/>
            <a:ext cx="2476500" cy="24938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328414" y="3022600"/>
            <a:ext cx="2097458" cy="2216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481593" y="2579438"/>
            <a:ext cx="20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1.Click right button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945959" y="29326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597702" y="20828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4768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1" y="0"/>
            <a:ext cx="10938164" cy="68363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028873" y="2124364"/>
            <a:ext cx="2199057" cy="108989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227930" y="277564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1.Double click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08909" y="1454729"/>
            <a:ext cx="475673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07223" y="125626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746" y="1661680"/>
            <a:ext cx="1147110" cy="10445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46745" y="2535383"/>
            <a:ext cx="1147111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937044" y="2423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1478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3" y="412968"/>
            <a:ext cx="11530206" cy="62034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180390" y="1508839"/>
            <a:ext cx="1147111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74" y="1847512"/>
            <a:ext cx="6169594" cy="38651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63757" y="5459737"/>
            <a:ext cx="558809" cy="17331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172651" y="51770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327501" y="12402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998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需求分析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建立入門教學文件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err="1"/>
              <a:t>G</a:t>
            </a:r>
            <a:r>
              <a:rPr lang="en-US" altLang="zh-TW" dirty="0" err="1" smtClean="0"/>
              <a:t>it</a:t>
            </a:r>
            <a:r>
              <a:rPr lang="zh-TW" altLang="en-US" dirty="0" smtClean="0"/>
              <a:t>上取得積分</a:t>
            </a:r>
            <a:endParaRPr lang="en-US" altLang="zh-TW" dirty="0" smtClean="0"/>
          </a:p>
          <a:p>
            <a:r>
              <a:rPr lang="zh-TW" altLang="en-US" dirty="0" smtClean="0"/>
              <a:t>作業系統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Windows , </a:t>
            </a:r>
            <a:r>
              <a:rPr lang="en-US" altLang="zh-TW" dirty="0" err="1" smtClean="0"/>
              <a:t>linux</a:t>
            </a:r>
            <a:endParaRPr lang="en-US" altLang="zh-TW" dirty="0" smtClean="0"/>
          </a:p>
          <a:p>
            <a:r>
              <a:rPr lang="zh-TW" altLang="en-US" dirty="0" smtClean="0"/>
              <a:t>軟體需求 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vivado</a:t>
            </a:r>
            <a:r>
              <a:rPr lang="en-US" altLang="zh-TW" dirty="0" smtClean="0"/>
              <a:t> 2015 </a:t>
            </a:r>
          </a:p>
          <a:p>
            <a:r>
              <a:rPr lang="zh-TW" altLang="en-US" dirty="0" smtClean="0"/>
              <a:t>硬體需求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zynq7000</a:t>
            </a:r>
            <a:r>
              <a:rPr lang="zh-TW" altLang="en-US" dirty="0" smtClean="0"/>
              <a:t>開發板</a:t>
            </a:r>
            <a:endParaRPr lang="en-US" altLang="zh-TW" dirty="0" smtClean="0"/>
          </a:p>
          <a:p>
            <a:r>
              <a:rPr lang="zh-TW" altLang="en-US" dirty="0" smtClean="0"/>
              <a:t>軟體安裝 </a:t>
            </a:r>
            <a:r>
              <a:rPr lang="en-US" altLang="zh-TW" dirty="0" smtClean="0"/>
              <a:t>:</a:t>
            </a:r>
            <a:r>
              <a:rPr lang="zh-TW" altLang="en-US" dirty="0" smtClean="0"/>
              <a:t> 需要 申請</a:t>
            </a:r>
            <a:r>
              <a:rPr lang="en-US" altLang="zh-TW" dirty="0" err="1" smtClean="0"/>
              <a:t>Xillix</a:t>
            </a:r>
            <a:r>
              <a:rPr lang="zh-TW" altLang="en-US" dirty="0" smtClean="0"/>
              <a:t>的帳號 並取得 </a:t>
            </a:r>
            <a:r>
              <a:rPr lang="en-US" altLang="zh-TW" smtClean="0"/>
              <a:t>license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589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4" y="108332"/>
            <a:ext cx="11459307" cy="61653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27440" y="1724500"/>
            <a:ext cx="798380" cy="36309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254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5" y="376365"/>
            <a:ext cx="11925300" cy="64160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44157" y="1751162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661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14" y="246184"/>
            <a:ext cx="11519877" cy="647993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40972" y="931651"/>
            <a:ext cx="1911185" cy="19840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252157" y="8461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731" y="644757"/>
            <a:ext cx="7027654" cy="53764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87471" y="5673303"/>
            <a:ext cx="758122" cy="18403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036628" y="52893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7491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0987"/>
            <a:ext cx="8229600" cy="6296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76142" y="4373593"/>
            <a:ext cx="7354453" cy="47445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981200" y="44261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90324" y="6173636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221109" y="5804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4813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0987"/>
            <a:ext cx="8229600" cy="6296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293199" y="6159258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753067" y="15506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4753" y="1627514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290324" y="57724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0083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0987"/>
            <a:ext cx="8229600" cy="6296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293200" y="6167885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130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0987"/>
            <a:ext cx="8229600" cy="6296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190347" y="6167886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795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" r="96" b="4509"/>
          <a:stretch/>
        </p:blipFill>
        <p:spPr>
          <a:xfrm>
            <a:off x="391617" y="162056"/>
            <a:ext cx="11892398" cy="639401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7729" y="189780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06109" y="17899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39436" y="1789978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741055" y="3616705"/>
            <a:ext cx="1133533" cy="23930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439369" y="35516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236193" y="1704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9779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6" r="1" b="4724"/>
          <a:stretch/>
        </p:blipFill>
        <p:spPr>
          <a:xfrm>
            <a:off x="8626" y="0"/>
            <a:ext cx="12964910" cy="695289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329698" y="4753153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1235267" y="4599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253" y="3129184"/>
            <a:ext cx="5636464" cy="206670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78845" y="4860983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823565" y="4784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6489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" y="67055"/>
            <a:ext cx="7143750" cy="26193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60404" y="1579464"/>
            <a:ext cx="3265532" cy="18978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425429" y="1939698"/>
            <a:ext cx="3561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1.Copy the path for open </a:t>
            </a:r>
            <a:r>
              <a:rPr lang="en-US" altLang="zh-TW" b="1" dirty="0" err="1" smtClean="0">
                <a:solidFill>
                  <a:srgbClr val="FF0000"/>
                </a:solidFill>
                <a:ea typeface="標楷體" panose="03000509000000000000" pitchFamily="65" charset="-120"/>
              </a:rPr>
              <a:t>ip.vhd</a:t>
            </a:r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 file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86" y="2234242"/>
            <a:ext cx="8220014" cy="462375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71986" y="2581874"/>
            <a:ext cx="1152105" cy="16995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187718" y="2487550"/>
            <a:ext cx="189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2. open </a:t>
            </a:r>
            <a:r>
              <a:rPr lang="en-US" altLang="zh-TW" b="1" dirty="0" err="1" smtClean="0">
                <a:solidFill>
                  <a:srgbClr val="FF0000"/>
                </a:solidFill>
                <a:ea typeface="標楷體" panose="03000509000000000000" pitchFamily="65" charset="-120"/>
              </a:rPr>
              <a:t>ip.vhd</a:t>
            </a:r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 file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" y="3063501"/>
            <a:ext cx="9052152" cy="423458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60404" y="6773023"/>
            <a:ext cx="1939996" cy="23162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00400" y="6432520"/>
            <a:ext cx="247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3</a:t>
            </a:r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. Paste the path(</a:t>
            </a:r>
            <a:r>
              <a:rPr lang="en-US" altLang="zh-TW" b="1" dirty="0" err="1" smtClean="0">
                <a:solidFill>
                  <a:srgbClr val="FF0000"/>
                </a:solidFill>
                <a:ea typeface="標楷體" panose="03000509000000000000" pitchFamily="65" charset="-120"/>
              </a:rPr>
              <a:t>ctrl+v</a:t>
            </a:r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)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6199" y="3498119"/>
            <a:ext cx="1100843" cy="19398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50096" y="369210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4.click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811" y="3392277"/>
            <a:ext cx="4286250" cy="20383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701195" y="5154940"/>
            <a:ext cx="1871469" cy="19343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599742" y="50331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5.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401464" y="655608"/>
            <a:ext cx="3111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Open .</a:t>
            </a:r>
            <a:r>
              <a:rPr lang="en-US" altLang="zh-TW" sz="2400" dirty="0" err="1" smtClean="0"/>
              <a:t>vhd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底層 </a:t>
            </a:r>
            <a:r>
              <a:rPr lang="en-US" altLang="zh-TW" sz="2400" dirty="0" smtClean="0"/>
              <a:t>&amp;</a:t>
            </a:r>
            <a:r>
              <a:rPr lang="zh-TW" altLang="en-US" sz="2400" dirty="0" smtClean="0"/>
              <a:t> 上層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4206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分工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維愷 </a:t>
            </a:r>
            <a:r>
              <a:rPr lang="en-US" altLang="zh-TW" dirty="0" smtClean="0"/>
              <a:t>:</a:t>
            </a:r>
            <a:r>
              <a:rPr lang="zh-TW" altLang="en-US" dirty="0" smtClean="0"/>
              <a:t> 文件整理 </a:t>
            </a:r>
            <a:r>
              <a:rPr lang="en-US" altLang="zh-TW" dirty="0" smtClean="0"/>
              <a:t>, </a:t>
            </a:r>
            <a:r>
              <a:rPr lang="zh-TW" altLang="en-US" dirty="0" smtClean="0"/>
              <a:t>資料整理 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學習</a:t>
            </a:r>
            <a:endParaRPr lang="en-US" altLang="zh-TW" dirty="0" smtClean="0"/>
          </a:p>
          <a:p>
            <a:r>
              <a:rPr lang="zh-TW" altLang="en-US" dirty="0" smtClean="0"/>
              <a:t>仲安 柏洵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vivado</a:t>
            </a:r>
            <a:r>
              <a:rPr lang="zh-TW" altLang="en-US" dirty="0" smtClean="0"/>
              <a:t>軟體安裝 </a:t>
            </a:r>
            <a:r>
              <a:rPr lang="en-US" altLang="zh-TW" dirty="0" smtClean="0"/>
              <a:t>, </a:t>
            </a:r>
            <a:r>
              <a:rPr lang="zh-TW" altLang="en-US" dirty="0" smtClean="0"/>
              <a:t>實作硬體軟體程式</a:t>
            </a:r>
            <a:r>
              <a:rPr lang="en-US" altLang="zh-TW" dirty="0" smtClean="0"/>
              <a:t>(</a:t>
            </a:r>
            <a:r>
              <a:rPr lang="en-US" altLang="zh-TW" smtClean="0"/>
              <a:t>SoC)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059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7300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1462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7652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6665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38996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7381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0987"/>
            <a:ext cx="9601200" cy="62960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74686" y="6167886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2800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0987"/>
            <a:ext cx="9601200" cy="62960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87" y="1773792"/>
            <a:ext cx="3762375" cy="25717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65396" y="4632384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84274" y="3932204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763776" y="42630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067380" y="30596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882588" y="38553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6304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0987"/>
            <a:ext cx="9601200" cy="62960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56452" y="6182263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023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0987"/>
            <a:ext cx="9601200" cy="62960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74686" y="6167886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04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 </a:t>
            </a:r>
            <a:r>
              <a:rPr lang="en-US" altLang="zh-TW" dirty="0" err="1" smtClean="0"/>
              <a:t>Xillinx</a:t>
            </a:r>
            <a:r>
              <a:rPr lang="en-US" altLang="zh-TW" dirty="0" smtClean="0"/>
              <a:t> </a:t>
            </a:r>
            <a:r>
              <a:rPr lang="zh-TW" altLang="en-US" dirty="0" smtClean="0"/>
              <a:t>申請帳號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90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0987"/>
            <a:ext cx="9601200" cy="629602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5" y="2124075"/>
            <a:ext cx="3943350" cy="26098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197645" y="5124090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06602" y="4344014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996025" y="4754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2703" y="3432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895959" y="4267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3079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0987"/>
            <a:ext cx="9601200" cy="6296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837328" y="615925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7316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6" y="108937"/>
            <a:ext cx="12830907" cy="69032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50264" y="1613138"/>
            <a:ext cx="1177940" cy="18978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618143" y="15233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71619" y="1333580"/>
            <a:ext cx="4167604" cy="304863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484150" y="21358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83412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9" y="189090"/>
            <a:ext cx="11354850" cy="61091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76143" y="1880558"/>
            <a:ext cx="625849" cy="17253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001992" y="17821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21577" y="1239328"/>
            <a:ext cx="6408423" cy="283234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418205" y="16319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8352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63241" y="402566"/>
            <a:ext cx="6528759" cy="57887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400" dirty="0"/>
              <a:t>#****************LED Signal ***********************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{led[7]}]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{led[6]}]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{led[5]}]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{led[4]}]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{led[3]}]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{led[2]}]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{led[1]}]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{led[0]}]</a:t>
            </a:r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#*******************Clock Pin *****************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PACKAGE_PIN Y9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</a:t>
            </a:r>
            <a:r>
              <a:rPr lang="en-US" altLang="zh-TW" sz="1400" dirty="0" err="1"/>
              <a:t>clk</a:t>
            </a:r>
            <a:r>
              <a:rPr lang="en-US" altLang="zh-TW" sz="1400" dirty="0"/>
              <a:t>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</a:t>
            </a:r>
            <a:r>
              <a:rPr lang="en-US" altLang="zh-TW" sz="1400" dirty="0" err="1"/>
              <a:t>clk</a:t>
            </a:r>
            <a:r>
              <a:rPr lang="en-US" altLang="zh-TW" sz="1400" dirty="0"/>
              <a:t>]</a:t>
            </a:r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#*******************Create Clock 100Mhz *****************</a:t>
            </a:r>
          </a:p>
          <a:p>
            <a:pPr marL="0" indent="0">
              <a:buNone/>
            </a:pPr>
            <a:r>
              <a:rPr lang="en-US" altLang="zh-TW" sz="1400" dirty="0" err="1"/>
              <a:t>create_clock</a:t>
            </a:r>
            <a:r>
              <a:rPr lang="en-US" altLang="zh-TW" sz="1400" dirty="0"/>
              <a:t> -period 10.000 -name </a:t>
            </a:r>
            <a:r>
              <a:rPr lang="en-US" altLang="zh-TW" sz="1400" dirty="0" err="1"/>
              <a:t>ref_clk_p</a:t>
            </a:r>
            <a:r>
              <a:rPr lang="en-US" altLang="zh-TW" sz="1400" dirty="0"/>
              <a:t> -waveform {0.000 5.000}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</a:t>
            </a:r>
            <a:r>
              <a:rPr lang="en-US" altLang="zh-TW" sz="1400" dirty="0" err="1"/>
              <a:t>clk</a:t>
            </a:r>
            <a:r>
              <a:rPr lang="en-US" altLang="zh-TW" sz="1400" dirty="0"/>
              <a:t>]</a:t>
            </a:r>
            <a:endParaRPr lang="zh-TW" altLang="en-US" sz="1400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97300" y="402566"/>
            <a:ext cx="7489168" cy="4040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500" dirty="0"/>
              <a:t>#*****************LED Signal ***********************</a:t>
            </a:r>
          </a:p>
          <a:p>
            <a:pPr marL="0" indent="0">
              <a:buNone/>
            </a:pPr>
            <a:r>
              <a:rPr lang="en-US" altLang="zh-TW" sz="1500" dirty="0" err="1" smtClean="0"/>
              <a:t>set_property</a:t>
            </a:r>
            <a:r>
              <a:rPr lang="en-US" altLang="zh-TW" sz="1500" dirty="0" smtClean="0"/>
              <a:t> </a:t>
            </a:r>
            <a:r>
              <a:rPr lang="en-US" altLang="zh-TW" sz="1500" dirty="0"/>
              <a:t>PACKAGE_PIN U14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{led[7]}]</a:t>
            </a:r>
          </a:p>
          <a:p>
            <a:pPr marL="0" indent="0">
              <a:buNone/>
            </a:pPr>
            <a:r>
              <a:rPr lang="en-US" altLang="zh-TW" sz="1500" dirty="0" err="1"/>
              <a:t>set_property</a:t>
            </a:r>
            <a:r>
              <a:rPr lang="en-US" altLang="zh-TW" sz="1500" dirty="0"/>
              <a:t> PACKAGE_PIN U19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{led[6]}]</a:t>
            </a:r>
          </a:p>
          <a:p>
            <a:pPr marL="0" indent="0">
              <a:buNone/>
            </a:pPr>
            <a:r>
              <a:rPr lang="en-US" altLang="zh-TW" sz="1500" dirty="0" err="1"/>
              <a:t>set_property</a:t>
            </a:r>
            <a:r>
              <a:rPr lang="en-US" altLang="zh-TW" sz="1500" dirty="0"/>
              <a:t> PACKAGE_PIN W22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{led[5]}]</a:t>
            </a:r>
          </a:p>
          <a:p>
            <a:pPr marL="0" indent="0">
              <a:buNone/>
            </a:pPr>
            <a:r>
              <a:rPr lang="en-US" altLang="zh-TW" sz="1500" dirty="0" err="1"/>
              <a:t>set_property</a:t>
            </a:r>
            <a:r>
              <a:rPr lang="en-US" altLang="zh-TW" sz="1500" dirty="0"/>
              <a:t> PACKAGE_PIN V22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{led[4]}]</a:t>
            </a:r>
          </a:p>
          <a:p>
            <a:pPr marL="0" indent="0">
              <a:buNone/>
            </a:pPr>
            <a:r>
              <a:rPr lang="en-US" altLang="zh-TW" sz="1500" dirty="0" err="1"/>
              <a:t>set_property</a:t>
            </a:r>
            <a:r>
              <a:rPr lang="en-US" altLang="zh-TW" sz="1500" dirty="0"/>
              <a:t> PACKAGE_PIN U21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{led[3]}]</a:t>
            </a:r>
          </a:p>
          <a:p>
            <a:pPr marL="0" indent="0">
              <a:buNone/>
            </a:pPr>
            <a:r>
              <a:rPr lang="en-US" altLang="zh-TW" sz="1500" dirty="0" err="1"/>
              <a:t>set_property</a:t>
            </a:r>
            <a:r>
              <a:rPr lang="en-US" altLang="zh-TW" sz="1500" dirty="0"/>
              <a:t> PACKAGE_PIN U22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{led[2]}]</a:t>
            </a:r>
          </a:p>
          <a:p>
            <a:pPr marL="0" indent="0">
              <a:buNone/>
            </a:pPr>
            <a:r>
              <a:rPr lang="en-US" altLang="zh-TW" sz="1500" dirty="0" err="1"/>
              <a:t>set_property</a:t>
            </a:r>
            <a:r>
              <a:rPr lang="en-US" altLang="zh-TW" sz="1500" dirty="0"/>
              <a:t> PACKAGE_PIN T21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{led[1]}]</a:t>
            </a:r>
          </a:p>
          <a:p>
            <a:pPr marL="0" indent="0">
              <a:buNone/>
            </a:pPr>
            <a:r>
              <a:rPr lang="en-US" altLang="zh-TW" sz="1500" dirty="0" err="1"/>
              <a:t>set_property</a:t>
            </a:r>
            <a:r>
              <a:rPr lang="en-US" altLang="zh-TW" sz="1500" dirty="0"/>
              <a:t> PACKAGE_PIN T22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{led[0]}]</a:t>
            </a:r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90333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8" y="0"/>
            <a:ext cx="13050716" cy="70215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0309" y="6357667"/>
            <a:ext cx="1057170" cy="24154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540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18"/>
            <a:ext cx="13085885" cy="704047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8332" y="6349040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3166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899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30131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403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 </a:t>
            </a:r>
            <a:r>
              <a:rPr lang="zh-TW" altLang="en-US" dirty="0" smtClean="0"/>
              <a:t>安裝</a:t>
            </a:r>
            <a:r>
              <a:rPr lang="en-US" altLang="zh-TW" dirty="0" err="1" smtClean="0"/>
              <a:t>vivado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hlinkClick r:id="rId2"/>
              </a:rPr>
              <a:t>參考網址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542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55777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4-2. SDK </a:t>
            </a:r>
            <a:r>
              <a:rPr lang="en-US" altLang="zh-TW" dirty="0" err="1" smtClean="0"/>
              <a:t>Hellow</a:t>
            </a:r>
            <a:r>
              <a:rPr lang="en-US" altLang="zh-TW" dirty="0" smtClean="0"/>
              <a:t> World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5716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4-3. SDK LED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73694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4-4. SDK driver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72854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4-5. </a:t>
            </a:r>
            <a:r>
              <a:rPr lang="en-US" altLang="zh-TW" dirty="0" err="1" smtClean="0"/>
              <a:t>linux</a:t>
            </a:r>
            <a:endParaRPr lang="en-US" altLang="zh-TW" dirty="0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3793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選擇日期</a:t>
            </a:r>
            <a:r>
              <a:rPr lang="en-US" altLang="zh-TW" dirty="0" smtClean="0"/>
              <a:t>(</a:t>
            </a:r>
            <a:r>
              <a:rPr lang="zh-TW" altLang="en-US" dirty="0" smtClean="0"/>
              <a:t>版本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38" y="1336097"/>
            <a:ext cx="7556869" cy="435133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860" y="1690688"/>
            <a:ext cx="7293140" cy="499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3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44792"/>
            <a:ext cx="5593050" cy="421320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49" y="2644792"/>
            <a:ext cx="5593051" cy="421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8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06662"/>
            <a:ext cx="5776418" cy="43513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13" y="2506662"/>
            <a:ext cx="5805487" cy="437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2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405</Words>
  <Application>Microsoft Office PowerPoint</Application>
  <PresentationFormat>寬螢幕</PresentationFormat>
  <Paragraphs>110</Paragraphs>
  <Slides>64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1" baseType="lpstr">
      <vt:lpstr>新細明體</vt:lpstr>
      <vt:lpstr>標楷體</vt:lpstr>
      <vt:lpstr>Arial</vt:lpstr>
      <vt:lpstr>Calibri</vt:lpstr>
      <vt:lpstr>Calibri Light</vt:lpstr>
      <vt:lpstr>Cambria Math</vt:lpstr>
      <vt:lpstr>Office 佈景主題</vt:lpstr>
      <vt:lpstr>Vivado</vt:lpstr>
      <vt:lpstr>Schdule 5周進度安排</vt:lpstr>
      <vt:lpstr>需求分析</vt:lpstr>
      <vt:lpstr>分工 </vt:lpstr>
      <vt:lpstr>1. Xillinx 申請帳號</vt:lpstr>
      <vt:lpstr>2. 安裝vivado</vt:lpstr>
      <vt:lpstr>選擇日期(版本)</vt:lpstr>
      <vt:lpstr>PowerPoint 簡報</vt:lpstr>
      <vt:lpstr>PowerPoint 簡報</vt:lpstr>
      <vt:lpstr>PowerPoint 簡報</vt:lpstr>
      <vt:lpstr>PowerPoint 簡報</vt:lpstr>
      <vt:lpstr>4-1. LED點亮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4-2. SDK Hellow World</vt:lpstr>
      <vt:lpstr>4-3. SDK LED</vt:lpstr>
      <vt:lpstr>4-4. SDK driver</vt:lpstr>
      <vt:lpstr>4-5. linux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Vivado</dc:title>
  <dc:creator>Student</dc:creator>
  <cp:lastModifiedBy>test-PC</cp:lastModifiedBy>
  <cp:revision>38</cp:revision>
  <dcterms:created xsi:type="dcterms:W3CDTF">2017-05-08T08:20:33Z</dcterms:created>
  <dcterms:modified xsi:type="dcterms:W3CDTF">2017-06-05T08:53:58Z</dcterms:modified>
</cp:coreProperties>
</file>